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36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0D2F92-0089-40AB-8AC7-E5709DE0F5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F172934-B2A2-45B3-A2A6-9CFA5669B1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D578517-428C-4A8C-9DF3-D3AAF1AE4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0B3A7-0E77-4684-B819-0ED776366C70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90DACA-3D4B-42E5-ABF5-A23AD8593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C0B292-6399-4561-803E-5E9C5B03B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BC3BC-E49E-4290-8323-58FE8C46EC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2494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D9E2CC-05F3-4D17-B0E0-F66931E55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70870F4-E3DB-493E-B6D9-F94D8A9FC8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06347B-7FB3-4D3A-BC30-CBD963A36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0B3A7-0E77-4684-B819-0ED776366C70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892E35-F219-408B-BE0E-220CB1E67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D97694-0572-4444-B1E7-71CFE9F57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BC3BC-E49E-4290-8323-58FE8C46EC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463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7B53A32-229C-49B4-BDEF-34D1307E3A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965CA55-F03D-405C-A8A1-EC61076DE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4ACBE1-5624-4E66-830C-EA3FBB491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0B3A7-0E77-4684-B819-0ED776366C70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AB85BB-35C9-48E5-94A1-8777A2250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7BC961-0C85-4914-B4B4-E6693237C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BC3BC-E49E-4290-8323-58FE8C46EC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9987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3D8222-089A-436E-BC96-40C91D34C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3996455-9BC2-47F1-9E72-3F95BA744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CF313B-1382-463C-9D4C-B58AD667D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0B3A7-0E77-4684-B819-0ED776366C70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C4FB32-B3B6-4397-94A3-093261BA4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979792-841F-475D-A9BC-886A0D5BD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BC3BC-E49E-4290-8323-58FE8C46EC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30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E9C18F-1715-4590-984B-BC70B25CF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4676C53-8A08-4987-A10B-63CE5CFEC5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15FC26-0342-49F0-B02E-92D1D6CFC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0B3A7-0E77-4684-B819-0ED776366C70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6B9E58-B74E-4B76-9576-51613DD1D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EBC54B-8BD1-4A4A-A425-069B7229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BC3BC-E49E-4290-8323-58FE8C46EC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536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7F729C-683E-418B-B690-3AA51889D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0CB0A42-E122-4EC7-85E3-465AA81D1C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7F8E725-BF03-494F-838C-CC3949AC6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8EA45F3-02A9-4A78-96DA-445F4BA7D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0B3A7-0E77-4684-B819-0ED776366C70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B27A3C0-FACF-4B08-81A5-AF80F8794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D30A5C0-112E-44D7-B924-67CA362FE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BC3BC-E49E-4290-8323-58FE8C46EC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5209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ECBCD6-3310-41AC-9492-3E89DBDA4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8DCDC3-BAE6-4A8C-A1CE-78122DB217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43790FE-A29D-4F1C-AA5A-7EF1B89678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79DE3B1-A8EF-4AD6-B56A-0F828CC473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226267C-1A54-4CD3-BFC9-F578579B3F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6811811-69FC-4308-8A46-B35EFCD5B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0B3A7-0E77-4684-B819-0ED776366C70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145737A-E474-4198-BC53-1D239A701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CA8DA5F-C91E-4B35-97D6-E4A5A9356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BC3BC-E49E-4290-8323-58FE8C46EC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7301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836D75-92BA-41C1-8393-6AA41A5C1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70C4DC7-A111-4C58-8509-D2E01B926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0B3A7-0E77-4684-B819-0ED776366C70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6597F11-0AC2-4517-8440-0804976EE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624CDC2-1A27-4845-908F-FBCB1EA2A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BC3BC-E49E-4290-8323-58FE8C46EC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124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CE67277-4334-460D-A2A8-DF227D8AC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0B3A7-0E77-4684-B819-0ED776366C70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9812FD9-5AC6-4BB1-B292-C93130899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A55684F-AE55-4386-9FB5-E66735923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BC3BC-E49E-4290-8323-58FE8C46EC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176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86EE04-64E9-4D77-B830-0949752A5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B402108-2641-41BE-BD88-A2851D5E9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38620B9-1B07-4EDD-ADA2-DA064D2CB2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70C1B4E-4E6F-4409-9A6E-29A9BC0E0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0B3A7-0E77-4684-B819-0ED776366C70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5D9CCED-BB47-4F9C-BDEE-DC4F87313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B2F1C9C-2FE6-4607-9F05-C6FB1721F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BC3BC-E49E-4290-8323-58FE8C46EC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5996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28FA26-8DA9-43D3-A99E-DB95B58BB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1D0C192-D650-434C-81B4-16C7EC39DD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C1E5437-4B60-445A-9C3E-B3D7431A4B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6D26AC8-C804-43F0-B84C-1B2A66F5F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0B3A7-0E77-4684-B819-0ED776366C70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86E447-D6AA-444B-AB2D-495D1657E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5319C23-E2B0-41E8-A1AB-1778E0AE2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BC3BC-E49E-4290-8323-58FE8C46EC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540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35E668B-81D0-40BC-A8AD-CD4E7D5D8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F681083-C246-432F-9A44-8C87597CB7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387FE5-E787-4DAB-A0AE-B8889268BF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0B3A7-0E77-4684-B819-0ED776366C70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9B895D-CE61-49DB-BD2C-40E2F8F7CC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3F357C-0F28-4DB0-A4C0-FE18EC6171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BC3BC-E49E-4290-8323-58FE8C46EC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5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人, 空, 写真, 室内 が含まれている画像&#10;&#10;自動的に生成された説明">
            <a:extLst>
              <a:ext uri="{FF2B5EF4-FFF2-40B4-BE49-F238E27FC236}">
                <a16:creationId xmlns:a16="http://schemas.microsoft.com/office/drawing/2014/main" id="{20225F3E-2FB3-41D7-AC05-25C61163002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80" r="1431"/>
          <a:stretch/>
        </p:blipFill>
        <p:spPr>
          <a:xfrm>
            <a:off x="20" y="10"/>
            <a:ext cx="6095980" cy="6857990"/>
          </a:xfrm>
          <a:prstGeom prst="rect">
            <a:avLst/>
          </a:prstGeom>
        </p:spPr>
      </p:pic>
      <p:pic>
        <p:nvPicPr>
          <p:cNvPr id="7" name="図 6" descr="写真, 人, 女性, 示している が含まれている画像&#10;&#10;自動的に生成された説明">
            <a:extLst>
              <a:ext uri="{FF2B5EF4-FFF2-40B4-BE49-F238E27FC236}">
                <a16:creationId xmlns:a16="http://schemas.microsoft.com/office/drawing/2014/main" id="{4E2BD44E-D06B-44A4-A118-F1D4DE8D405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" r="7547"/>
          <a:stretch/>
        </p:blipFill>
        <p:spPr>
          <a:xfrm>
            <a:off x="6096000" y="10"/>
            <a:ext cx="609600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666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ryoko ebina</dc:creator>
  <cp:lastModifiedBy>ryoko ebina</cp:lastModifiedBy>
  <cp:revision>1</cp:revision>
  <dcterms:created xsi:type="dcterms:W3CDTF">2019-08-08T08:11:29Z</dcterms:created>
  <dcterms:modified xsi:type="dcterms:W3CDTF">2019-08-08T08:13:13Z</dcterms:modified>
</cp:coreProperties>
</file>